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1140" r:id="rId3"/>
    <p:sldId id="1142" r:id="rId4"/>
    <p:sldId id="1143" r:id="rId5"/>
    <p:sldId id="1144" r:id="rId6"/>
    <p:sldId id="1145" r:id="rId7"/>
    <p:sldId id="1146" r:id="rId8"/>
    <p:sldId id="1147" r:id="rId9"/>
    <p:sldId id="1148" r:id="rId10"/>
    <p:sldId id="1149"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4</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think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why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请自拟一句话作答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tabLst>
                <a:tab pos="4222115" algn="l"/>
                <a:tab pos="6862445" algn="l"/>
                <a:tab pos="7377430" algn="l"/>
                <a:tab pos="961771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  ————                                                  ————</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  ————                                                  </a:t>
            </a: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718674" y="868799"/>
            <a:ext cx="3733391" cy="454608"/>
          </a:xfrm>
          <a:prstGeom prst="rect">
            <a:avLst/>
          </a:prstGeom>
        </p:spPr>
      </p:pic>
      <p:sp>
        <p:nvSpPr>
          <p:cNvPr id="4" name="内容占位符 9"/>
          <p:cNvSpPr txBox="1">
            <a:spLocks/>
          </p:cNvSpPr>
          <p:nvPr/>
        </p:nvSpPr>
        <p:spPr bwMode="auto">
          <a:xfrm>
            <a:off x="360854" y="177728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is hard-working and caring. Because she tries to improve her professional skills in order to help the deaf community.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开放性问答</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言之有理即可。</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68174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566645"/>
            <a:ext cx="11485848" cy="1130246"/>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是一篇记叙文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主要讲述了手语译员郝舒欣在帮助失聪群体进行法律翻译工作中的挑战和努力。</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5" y="1214123"/>
            <a:ext cx="11485848" cy="1278773"/>
          </a:xfrm>
          <a:prstGeom prst="rect">
            <a:avLst/>
          </a:prstGeom>
        </p:spPr>
      </p:pic>
      <p:pic>
        <p:nvPicPr>
          <p:cNvPr id="4" name="语篇导航-DA.eps" descr="id:2147486413;FounderCES"/>
          <p:cNvPicPr/>
          <p:nvPr/>
        </p:nvPicPr>
        <p:blipFill>
          <a:blip r:embed="rId3"/>
          <a:stretch>
            <a:fillRect/>
          </a:stretch>
        </p:blipFill>
        <p:spPr>
          <a:xfrm>
            <a:off x="513928" y="2708920"/>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3900235"/>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you know that sign language also has “dialects”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Sign language is the main way deaf people communicate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Since they can’t hear, talking to hearing people can be hard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Luckily, sign language interpreters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翻译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there to help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Shuxin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24, sees sign language as her first language, as her parents are deaf</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began to learn sign language before I could even talk,” she recalled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2018, she became a sign language interpreter at a law office in Chongqing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work takes her to places like courts, where she interprets for deaf people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4044940" y="836712"/>
            <a:ext cx="4086268" cy="570875"/>
          </a:xfrm>
          <a:prstGeom prst="rect">
            <a:avLst/>
          </a:prstGeom>
        </p:spPr>
      </p:pic>
    </p:spTree>
    <p:extLst>
      <p:ext uri="{BB962C8B-B14F-4D97-AF65-F5344CB8AC3E}">
        <p14:creationId xmlns:p14="http://schemas.microsoft.com/office/powerpoint/2010/main" val="32687439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indent="609600" hangingPunct="0">
              <a:lnSpc>
                <a:spcPct val="14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sign language has fewer words,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often meets difficult legal terms that have no direct match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such situations, she carefully explains the meaning for deaf people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also grammatical differences between Chinese and sign language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example, the words ‘put out a fire’ are signed as a fire put out in sign language because deaf people describe what they see first,”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explained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feels stressed at work because accuracy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准确性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important in legal interpretations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stress also comes from the fact that sign language has “dialects”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same word can be expressed with different hand signs depending on where a deaf person is from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example, people in Inner Mongolia and Chongqing use different signs for the word ‘true’,”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explained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Having travelled to over 30 cities in China, she has learnt about the ways deaf people across the country use sign language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609600" algn="dist"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her spare time,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reads many law books and talks with lawyers and her deaf coworkers to improve her professional ability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parents are deaf, so I understand the difficulties faced by the deaf community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want to do everything I can to help them,”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3965"/>
          </a:xfrm>
        </p:spPr>
        <p:txBody>
          <a:bodyPr/>
          <a:lstStyle/>
          <a:p>
            <a:pPr hangingPunct="0">
              <a:spcAft>
                <a:spcPts val="0"/>
              </a:spcAft>
              <a:tabLst>
                <a:tab pos="4222115" algn="l"/>
                <a:tab pos="6862445" algn="l"/>
                <a:tab pos="7377430" algn="l"/>
                <a:tab pos="961771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can help deaf people talk to hearing people according to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  ————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23374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Sign</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language</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interpreters.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dirty="0"/>
          </a:p>
        </p:txBody>
      </p:sp>
      <p:sp>
        <p:nvSpPr>
          <p:cNvPr id="4" name="内容占位符 2"/>
          <p:cNvSpPr txBox="1">
            <a:spLocks/>
          </p:cNvSpPr>
          <p:nvPr/>
        </p:nvSpPr>
        <p:spPr bwMode="auto">
          <a:xfrm>
            <a:off x="360854" y="183418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“Sign language is the main way deaf people communicate. Since they can’t hear, talking to hearing people can be hard. Luckily, sign language interpreters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翻译</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are there to help.”</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手语翻译帮助聋哑人和人正常交流。故可知答案。</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3965"/>
          </a:xfrm>
        </p:spPr>
        <p:txBody>
          <a:bodyPr/>
          <a:lstStyle/>
          <a:p>
            <a:pPr hangingPunct="0">
              <a:spcAft>
                <a:spcPts val="0"/>
              </a:spcAft>
              <a:tabLst>
                <a:tab pos="4222115" algn="l"/>
                <a:tab pos="6862445" algn="l"/>
                <a:tab pos="7377430" algn="l"/>
                <a:tab pos="961771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did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Shuxin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start to learn sign language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  ————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1284611"/>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Before she could even talk.</a:t>
            </a:r>
            <a:endParaRPr lang="zh-CN" altLang="en-US" dirty="0"/>
          </a:p>
        </p:txBody>
      </p:sp>
      <p:sp>
        <p:nvSpPr>
          <p:cNvPr id="4" name="内容占位符 4"/>
          <p:cNvSpPr txBox="1">
            <a:spLocks/>
          </p:cNvSpPr>
          <p:nvPr/>
        </p:nvSpPr>
        <p:spPr bwMode="auto">
          <a:xfrm>
            <a:off x="360854" y="184482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began to learn sign language before I could even talk...”</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她在会说话之前就开始学习手语了。故可知答案。</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4222115" algn="l"/>
                <a:tab pos="6862445" algn="l"/>
                <a:tab pos="7377430" algn="l"/>
                <a:tab pos="961771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feel stressed at work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tabLst>
                <a:tab pos="4222115" algn="l"/>
                <a:tab pos="6862445" algn="l"/>
                <a:tab pos="7377430" algn="l"/>
                <a:tab pos="961771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  ————                                                  ————</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  ————                                                  </a:t>
            </a: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5"/>
          <p:cNvSpPr txBox="1">
            <a:spLocks/>
          </p:cNvSpPr>
          <p:nvPr/>
        </p:nvSpPr>
        <p:spPr bwMode="auto">
          <a:xfrm>
            <a:off x="360854" y="1234669"/>
            <a:ext cx="11485848" cy="1133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smtClean="0">
                <a:solidFill>
                  <a:srgbClr val="FF0000"/>
                </a:solidFill>
                <a:latin typeface="Times New Roman" panose="02020603050405020304" pitchFamily="18" charset="0"/>
                <a:ea typeface="宋体" panose="02010600030101010101" pitchFamily="2" charset="-122"/>
              </a:rPr>
              <a:t>Because accuracy is important in legal interpretations and sign language has “dialects”.</a:t>
            </a:r>
            <a:endParaRPr lang="zh-CN" altLang="en-US" dirty="0"/>
          </a:p>
        </p:txBody>
      </p:sp>
      <p:sp>
        <p:nvSpPr>
          <p:cNvPr id="4" name="内容占位符 6"/>
          <p:cNvSpPr txBox="1">
            <a:spLocks/>
          </p:cNvSpPr>
          <p:nvPr/>
        </p:nvSpPr>
        <p:spPr bwMode="auto">
          <a:xfrm>
            <a:off x="360854" y="241489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“Hao feels stressed at work because accuracy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准确性</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is important in legal interpretations. Her stress also comes from the fact that sign language has ‘dialects’.”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郝在工作中感到压力很大</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因为在法律翻译中</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准确性很重要</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而手语也有</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方言</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使翻译工作变难。故可知答案。</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304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4222115" algn="l"/>
                <a:tab pos="6862445" algn="l"/>
                <a:tab pos="7377430" algn="l"/>
                <a:tab pos="961771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does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improve her professional ability in her free time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tabLst>
                <a:tab pos="4222115" algn="l"/>
                <a:tab pos="6862445" algn="l"/>
                <a:tab pos="7377430" algn="l"/>
                <a:tab pos="9617710"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  ————                                                  ————</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  ————                                                  </a:t>
            </a: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7"/>
          <p:cNvSpPr txBox="1">
            <a:spLocks/>
          </p:cNvSpPr>
          <p:nvPr/>
        </p:nvSpPr>
        <p:spPr bwMode="auto">
          <a:xfrm>
            <a:off x="360854" y="1241042"/>
            <a:ext cx="11485848" cy="1133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In her spare time, Hao reads many law books and talks with lawyers and her deaf coworkers to improve her professional ability.</a:t>
            </a:r>
            <a:endParaRPr lang="zh-CN" altLang="en-US" dirty="0"/>
          </a:p>
        </p:txBody>
      </p:sp>
      <p:sp>
        <p:nvSpPr>
          <p:cNvPr id="4" name="内容占位符 8"/>
          <p:cNvSpPr txBox="1">
            <a:spLocks/>
          </p:cNvSpPr>
          <p:nvPr/>
        </p:nvSpPr>
        <p:spPr bwMode="auto">
          <a:xfrm>
            <a:off x="360854" y="239282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her spare time, Hao reads many law books and talks with lawyers and her deaf coworkers to improve her professional ability.”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在业余时间</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她通过阅读许多法律书籍</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并与律师和失聪同事交谈</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来提高自己的专业能力。故可知答案。</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746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461</TotalTime>
  <Words>770</Words>
  <Application>Microsoft Office PowerPoint</Application>
  <PresentationFormat>自定义</PresentationFormat>
  <Paragraphs>27</Paragraphs>
  <Slides>10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vt:i4>
      </vt:variant>
    </vt:vector>
  </HeadingPairs>
  <TitlesOfParts>
    <vt:vector size="18"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447</cp:revision>
  <dcterms:created xsi:type="dcterms:W3CDTF">2020-11-06T05:24:00Z</dcterms:created>
  <dcterms:modified xsi:type="dcterms:W3CDTF">2025-09-17T13:42:17Z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